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2" r:id="rId3"/>
    <p:sldId id="260" r:id="rId4"/>
    <p:sldId id="266" r:id="rId5"/>
    <p:sldId id="267" r:id="rId6"/>
    <p:sldId id="268" r:id="rId7"/>
    <p:sldId id="269" r:id="rId8"/>
    <p:sldId id="259" r:id="rId9"/>
    <p:sldId id="264" r:id="rId10"/>
    <p:sldId id="265" r:id="rId11"/>
    <p:sldId id="26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9" autoAdjust="0"/>
    <p:restoredTop sz="94640" autoAdjust="0"/>
  </p:normalViewPr>
  <p:slideViewPr>
    <p:cSldViewPr>
      <p:cViewPr varScale="1">
        <p:scale>
          <a:sx n="69" d="100"/>
          <a:sy n="69" d="100"/>
        </p:scale>
        <p:origin x="-141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E76DD4-2B74-4231-A985-FC8593451985}" type="datetimeFigureOut">
              <a:rPr lang="ru-RU" smtClean="0"/>
              <a:t>17.01.2021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2FACF8-9CC5-4165-91D3-E522275823C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FACF8-9CC5-4165-91D3-E522275823CC}" type="slidenum">
              <a:rPr lang="ru-RU" smtClean="0"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eople-vector_13358950037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500042"/>
            <a:ext cx="8698569" cy="61436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85729"/>
            <a:ext cx="7772400" cy="1643074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Презентация</a:t>
            </a:r>
            <a:b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  <a:r>
              <a:rPr lang="ru-RU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Бизиборд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развивающая доска</a:t>
            </a:r>
            <a:endParaRPr lang="ru-RU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14686"/>
            <a:ext cx="6400800" cy="2424114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Познание мира через руки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общем, тактильная доска – это и развитие, и игра одновременно. </a:t>
            </a:r>
            <a:r>
              <a:rPr lang="ru-RU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Бизиборд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цель игры предполагает увлекательные занятия для детей разного возраста.</a:t>
            </a:r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  </a:t>
            </a:r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C:\Users\1\Desktop\IMG_20210112_0753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600200"/>
            <a:ext cx="6017704" cy="4525963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 дети любят возиться с разными замочками и ключиками: открывают и закрывают их. Эта игра очень нравится нашим малышам. Ребенку очень интересно узнать, кто же прячется за этими замечательными дверцами с замочками.</a:t>
            </a:r>
            <a:b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C:\Users\1\Desktop\IMG_20210112_0754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501122" cy="1357322"/>
          </a:xfrm>
        </p:spPr>
        <p:txBody>
          <a:bodyPr>
            <a:noAutofit/>
          </a:bodyPr>
          <a:lstStyle/>
          <a:p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Развивающую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доску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бизиборд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изготовила семья Соколова Димы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785786" y="1714488"/>
            <a:ext cx="7715304" cy="478634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1\Desktop\IMG-20201130-WA00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714488"/>
            <a:ext cx="7715305" cy="478634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IMG-20201130-WA00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71480"/>
            <a:ext cx="8501122" cy="5643602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Desktop\IMG-20201130-WA00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85728"/>
            <a:ext cx="4143404" cy="628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1\Desktop\IMG-20201130-WA00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428604"/>
            <a:ext cx="8172566" cy="59293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\Desktop\IMG-20201130-WA00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8429635" cy="57864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1\Desktop\IMG-20201130-WA00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666730"/>
            <a:ext cx="8429684" cy="54769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Доска поможет малышам развить мелкую моторику, координацию движения, внимание, фантазию, усидчивость, творческое и логическое мышление, помощь в освоении бытовой деятельности, что способствует развитию самостоятельности малышей.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C:\Users\1\Desktop\IMG_20210112_0753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5874829" cy="4525963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процессе работы с замочками, выключателями формируются механизмы сенсорно-моторного восприятия (зрительно-моторные на уровне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”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глаз-рука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C:\Users\1\Desktop\IMG_20210112_07480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3773" y="1600200"/>
            <a:ext cx="6036453" cy="4525963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201</TotalTime>
  <Words>120</Words>
  <Application>Microsoft Office PowerPoint</Application>
  <PresentationFormat>Экран (4:3)</PresentationFormat>
  <Paragraphs>8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       Бизиборд” – развивающая доска</vt:lpstr>
      <vt:lpstr>   Развивающую доску бизиборд изготовила семья Соколова Димы  </vt:lpstr>
      <vt:lpstr>Слайд 3</vt:lpstr>
      <vt:lpstr>Слайд 4</vt:lpstr>
      <vt:lpstr>Слайд 5</vt:lpstr>
      <vt:lpstr>Слайд 6</vt:lpstr>
      <vt:lpstr>Слайд 7</vt:lpstr>
      <vt:lpstr>Доска поможет малышам развить мелкую моторику, координацию движения, внимание, фантазию, усидчивость, творческое и логическое мышление, помощь в освоении бытовой деятельности, что способствует развитию самостоятельности малышей.</vt:lpstr>
      <vt:lpstr>В процессе работы с замочками, выключателями формируются механизмы сенсорно-моторного восприятия (зрительно-моторные на уровне ”глаз-рука”).</vt:lpstr>
      <vt:lpstr>В общем, тактильная доска – это и развитие, и игра одновременно. Бизиборд цель игры предполагает увлекательные занятия для детей разного возраста.    </vt:lpstr>
      <vt:lpstr>Все дети любят возиться с разными замочками и ключиками: открывают и закрывают их. Эта игра очень нравится нашим малышам. Ребенку очень интересно узнать, кто же прячется за этими замечательными дверцами с замочками.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“Бизиборд” – развивающая доска</dc:title>
  <dc:creator>User</dc:creator>
  <cp:lastModifiedBy>1</cp:lastModifiedBy>
  <cp:revision>18</cp:revision>
  <dcterms:created xsi:type="dcterms:W3CDTF">2018-01-09T14:14:18Z</dcterms:created>
  <dcterms:modified xsi:type="dcterms:W3CDTF">2021-01-17T15:08:12Z</dcterms:modified>
</cp:coreProperties>
</file>